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6" r:id="rId6"/>
    <p:sldId id="272" r:id="rId7"/>
    <p:sldId id="273" r:id="rId8"/>
    <p:sldId id="275" r:id="rId9"/>
    <p:sldId id="271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166DAF-1FD7-49A0-916A-AC65B1661C02}" type="datetime1">
              <a:rPr lang="fr-FR" smtClean="0"/>
              <a:t>29/04/2023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3EBA-850C-42A3-A69E-C2E98F19DE12}" type="datetime1">
              <a:rPr lang="fr-FR" smtClean="0"/>
              <a:pPr/>
              <a:t>29/04/2023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91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44BC8-8C30-47A0-9C3D-6F595C44DBF1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DCC16-ABC4-454E-A7F5-BA436A235111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A163-D3B5-4581-9849-77D58C91657A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C317B-F889-4156-9F41-585E9802B909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9DA7A1-59FF-42C1-B1B3-89C10FE1A32E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30A04F-E001-41EA-BD6A-6B97D81F7AF9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5C288-8C2C-4322-A2EE-047060414380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0DD5E-4909-46F3-81FF-2C4D7CA0DD8B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Rectangle 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AC7BACE-A426-4839-AC27-C7B080690890}" type="datetime1">
              <a:rPr lang="fr-FR" noProof="0" smtClean="0"/>
              <a:t>29/04/2023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dirty="0"/>
              <a:t>Le Club a besoin de Vous !</a:t>
            </a:r>
          </a:p>
        </p:txBody>
      </p: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B49C2B27-DB4C-2277-034D-7B53B4B03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000847"/>
            <a:ext cx="2545656" cy="25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99">
        <p:fade/>
      </p:transition>
    </mc:Choice>
    <mc:Fallback>
      <p:transition spd="med" advTm="539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7C1BF-C4FC-A137-D8DB-79B9A48E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676401"/>
            <a:ext cx="11449272" cy="1752600"/>
          </a:xfrm>
        </p:spPr>
        <p:txBody>
          <a:bodyPr>
            <a:noAutofit/>
          </a:bodyPr>
          <a:lstStyle/>
          <a:p>
            <a:pPr algn="ctr"/>
            <a:r>
              <a:rPr lang="fr-FR" sz="6600" dirty="0"/>
              <a:t>Nouvelle Campagne </a:t>
            </a:r>
            <a:br>
              <a:rPr lang="fr-FR" sz="6600" dirty="0"/>
            </a:br>
            <a:r>
              <a:rPr lang="fr-FR" sz="6600" dirty="0"/>
              <a:t>de Partenariat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035C9E-9A60-D242-BB47-65BFCE4A6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/>
              <a:t>Nouveaux projets et grandes ambitions !</a:t>
            </a:r>
          </a:p>
        </p:txBody>
      </p:sp>
    </p:spTree>
    <p:extLst>
      <p:ext uri="{BB962C8B-B14F-4D97-AF65-F5344CB8AC3E}">
        <p14:creationId xmlns:p14="http://schemas.microsoft.com/office/powerpoint/2010/main" val="20709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777">
        <p:fade/>
      </p:transition>
    </mc:Choice>
    <mc:Fallback>
      <p:transition spd="med" advTm="77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9E9DC-1837-2B65-E573-F973FF39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88913"/>
            <a:ext cx="10058400" cy="1143000"/>
          </a:xfrm>
        </p:spPr>
        <p:txBody>
          <a:bodyPr>
            <a:normAutofit/>
          </a:bodyPr>
          <a:lstStyle/>
          <a:p>
            <a:r>
              <a:rPr lang="fr-FR" sz="5400" dirty="0"/>
              <a:t>Vous êtes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79A6714-C33C-D5B7-B27D-695A081CF3E6}"/>
              </a:ext>
            </a:extLst>
          </p:cNvPr>
          <p:cNvSpPr txBox="1"/>
          <p:nvPr/>
        </p:nvSpPr>
        <p:spPr>
          <a:xfrm>
            <a:off x="263352" y="1950249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Joueuse, joueur,</a:t>
            </a:r>
          </a:p>
          <a:p>
            <a:r>
              <a:rPr lang="fr-FR" sz="4800" dirty="0"/>
              <a:t>Parent,</a:t>
            </a:r>
          </a:p>
          <a:p>
            <a:r>
              <a:rPr lang="fr-FR" sz="4800" dirty="0"/>
              <a:t>Chef d’entreprise</a:t>
            </a:r>
          </a:p>
          <a:p>
            <a:r>
              <a:rPr lang="fr-FR" sz="4800" dirty="0"/>
              <a:t>Salarié(é)</a:t>
            </a:r>
          </a:p>
          <a:p>
            <a:r>
              <a:rPr lang="fr-FR" sz="4800" dirty="0"/>
              <a:t>Volontaire</a:t>
            </a:r>
          </a:p>
        </p:txBody>
      </p:sp>
      <p:sp>
        <p:nvSpPr>
          <p:cNvPr id="4" name="Flèche : droite à entaille 3">
            <a:extLst>
              <a:ext uri="{FF2B5EF4-FFF2-40B4-BE49-F238E27FC236}">
                <a16:creationId xmlns:a16="http://schemas.microsoft.com/office/drawing/2014/main" id="{1F1E2301-4314-6869-DCAA-3839A5F248DC}"/>
              </a:ext>
            </a:extLst>
          </p:cNvPr>
          <p:cNvSpPr/>
          <p:nvPr/>
        </p:nvSpPr>
        <p:spPr>
          <a:xfrm>
            <a:off x="4716488" y="692696"/>
            <a:ext cx="1872208" cy="755104"/>
          </a:xfrm>
          <a:prstGeom prst="notched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588E22-3488-0FE9-BE3D-339BF8DDAD0A}"/>
              </a:ext>
            </a:extLst>
          </p:cNvPr>
          <p:cNvSpPr txBox="1"/>
          <p:nvPr/>
        </p:nvSpPr>
        <p:spPr>
          <a:xfrm>
            <a:off x="7716187" y="60858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+mj-lt"/>
              </a:rPr>
              <a:t>Vous Voulez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28D0C7-89B3-B43C-9EE1-5D2447050073}"/>
              </a:ext>
            </a:extLst>
          </p:cNvPr>
          <p:cNvSpPr txBox="1"/>
          <p:nvPr/>
        </p:nvSpPr>
        <p:spPr>
          <a:xfrm>
            <a:off x="6240016" y="1950249"/>
            <a:ext cx="5292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Participer à ce que le Club Nord Béarn</a:t>
            </a:r>
          </a:p>
          <a:p>
            <a:r>
              <a:rPr lang="fr-FR" sz="4800" dirty="0"/>
              <a:t>Perdure,</a:t>
            </a:r>
          </a:p>
          <a:p>
            <a:r>
              <a:rPr lang="fr-FR" sz="4800" dirty="0"/>
              <a:t>S’améliore,</a:t>
            </a:r>
          </a:p>
          <a:p>
            <a:r>
              <a:rPr lang="fr-FR" sz="4800" dirty="0"/>
              <a:t>Se développe…</a:t>
            </a:r>
          </a:p>
        </p:txBody>
      </p:sp>
    </p:spTree>
    <p:extLst>
      <p:ext uri="{BB962C8B-B14F-4D97-AF65-F5344CB8AC3E}">
        <p14:creationId xmlns:p14="http://schemas.microsoft.com/office/powerpoint/2010/main" val="87050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916">
        <p:fade/>
      </p:transition>
    </mc:Choice>
    <mc:Fallback>
      <p:transition spd="med" advTm="1191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6A177-FD33-793A-F163-E3CC8ADF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86" y="404664"/>
            <a:ext cx="10058400" cy="729504"/>
          </a:xfrm>
        </p:spPr>
        <p:txBody>
          <a:bodyPr/>
          <a:lstStyle/>
          <a:p>
            <a:r>
              <a:rPr lang="fr-FR" dirty="0"/>
              <a:t>Pour Continuer à disposer sur notre territoire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0467A9-B7EF-1FE9-761E-91532B6E6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1" b="19772"/>
          <a:stretch/>
        </p:blipFill>
        <p:spPr>
          <a:xfrm>
            <a:off x="4256084" y="5029843"/>
            <a:ext cx="3679831" cy="155688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2A287DF-E58B-8446-AD62-C80F23410750}"/>
              </a:ext>
            </a:extLst>
          </p:cNvPr>
          <p:cNvSpPr txBox="1"/>
          <p:nvPr/>
        </p:nvSpPr>
        <p:spPr>
          <a:xfrm>
            <a:off x="1040686" y="1687810"/>
            <a:ext cx="10084513" cy="331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/>
              <a:t>D’un club dynamique</a:t>
            </a:r>
          </a:p>
          <a:p>
            <a:pPr algn="ctr">
              <a:lnSpc>
                <a:spcPct val="150000"/>
              </a:lnSpc>
            </a:pPr>
            <a:r>
              <a:rPr lang="fr-FR" sz="3600" dirty="0"/>
              <a:t>D’une école de basket confirmée,</a:t>
            </a:r>
          </a:p>
          <a:p>
            <a:pPr algn="ctr">
              <a:lnSpc>
                <a:spcPct val="150000"/>
              </a:lnSpc>
            </a:pPr>
            <a:r>
              <a:rPr lang="fr-FR" sz="3600" dirty="0"/>
              <a:t>D’équipes féminines et masculines à tous les âges</a:t>
            </a:r>
          </a:p>
          <a:p>
            <a:pPr algn="ctr">
              <a:lnSpc>
                <a:spcPct val="150000"/>
              </a:lnSpc>
            </a:pPr>
            <a:r>
              <a:rPr lang="fr-FR" sz="3600" dirty="0"/>
              <a:t>D’un éducateur sportif diplômé</a:t>
            </a:r>
          </a:p>
        </p:txBody>
      </p:sp>
    </p:spTree>
    <p:extLst>
      <p:ext uri="{BB962C8B-B14F-4D97-AF65-F5344CB8AC3E}">
        <p14:creationId xmlns:p14="http://schemas.microsoft.com/office/powerpoint/2010/main" val="112683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47">
        <p:fade/>
      </p:transition>
    </mc:Choice>
    <mc:Fallback>
      <p:transition spd="med" advTm="814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>
            <a:extLst>
              <a:ext uri="{FF2B5EF4-FFF2-40B4-BE49-F238E27FC236}">
                <a16:creationId xmlns:a16="http://schemas.microsoft.com/office/drawing/2014/main" id="{63FBDC1A-A987-F6DF-D811-3EDCD46A0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9870"/>
          <a:stretch/>
        </p:blipFill>
        <p:spPr bwMode="auto">
          <a:xfrm>
            <a:off x="2737658" y="2772496"/>
            <a:ext cx="291863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ésumés du week-end des 10 et 11 décembre">
            <a:extLst>
              <a:ext uri="{FF2B5EF4-FFF2-40B4-BE49-F238E27FC236}">
                <a16:creationId xmlns:a16="http://schemas.microsoft.com/office/drawing/2014/main" id="{BC4A8A21-DD3F-34C0-C7D4-06E739805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t="39619" r="9884"/>
          <a:stretch/>
        </p:blipFill>
        <p:spPr bwMode="auto">
          <a:xfrm>
            <a:off x="8547521" y="3870904"/>
            <a:ext cx="3528392" cy="15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CC10798D-D18E-5043-2A5C-53CF76A8E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3"/>
          <a:stretch/>
        </p:blipFill>
        <p:spPr bwMode="auto">
          <a:xfrm rot="617017">
            <a:off x="6942857" y="1302884"/>
            <a:ext cx="2430785" cy="17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E7A359-F4EE-9CD0-31A1-17694E3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7" y="171828"/>
            <a:ext cx="10058400" cy="683096"/>
          </a:xfrm>
        </p:spPr>
        <p:txBody>
          <a:bodyPr/>
          <a:lstStyle/>
          <a:p>
            <a:r>
              <a:rPr lang="fr-FR" dirty="0"/>
              <a:t>Pour Continuer à vivre ces moments là !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D959B0-978E-05E5-A4BA-F4E7182D32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848">
            <a:off x="301127" y="1176978"/>
            <a:ext cx="1994507" cy="1496295"/>
          </a:xfrm>
        </p:spPr>
      </p:pic>
      <p:pic>
        <p:nvPicPr>
          <p:cNvPr id="8" name="Espace réservé du contenu 7" descr="Une image contenant personne, pose, groupe, personnes&#10;&#10;Description générée automatiquement">
            <a:extLst>
              <a:ext uri="{FF2B5EF4-FFF2-40B4-BE49-F238E27FC236}">
                <a16:creationId xmlns:a16="http://schemas.microsoft.com/office/drawing/2014/main" id="{437D43EF-ACAA-C775-2944-D96A41FD7B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7"/>
          <a:stretch/>
        </p:blipFill>
        <p:spPr>
          <a:xfrm rot="880050">
            <a:off x="9278472" y="345374"/>
            <a:ext cx="2670887" cy="1351586"/>
          </a:xfr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D9ED23B-FE4F-B572-ED0E-B8F1BE5AD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7610" r="16926"/>
          <a:stretch/>
        </p:blipFill>
        <p:spPr bwMode="auto">
          <a:xfrm>
            <a:off x="2562607" y="961934"/>
            <a:ext cx="1599957" cy="21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cune description de photo disponible.">
            <a:extLst>
              <a:ext uri="{FF2B5EF4-FFF2-40B4-BE49-F238E27FC236}">
                <a16:creationId xmlns:a16="http://schemas.microsoft.com/office/drawing/2014/main" id="{072581CE-3BB0-26FA-1138-33518049B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1" b="12545"/>
          <a:stretch/>
        </p:blipFill>
        <p:spPr bwMode="auto">
          <a:xfrm rot="900114">
            <a:off x="9326590" y="2271208"/>
            <a:ext cx="2722997" cy="145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ucune description de photo disponible.">
            <a:extLst>
              <a:ext uri="{FF2B5EF4-FFF2-40B4-BE49-F238E27FC236}">
                <a16:creationId xmlns:a16="http://schemas.microsoft.com/office/drawing/2014/main" id="{4C3EF956-B65C-672F-BD97-4ECFF91DA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24000"/>
          <a:stretch/>
        </p:blipFill>
        <p:spPr bwMode="auto">
          <a:xfrm>
            <a:off x="4929220" y="5430930"/>
            <a:ext cx="7122733" cy="13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928DC30-FBD1-653F-73A4-E84AED87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926">
            <a:off x="263399" y="3069620"/>
            <a:ext cx="2425452" cy="18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4636073-541F-D020-1AEF-79E84344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91" y="5223215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Aucune description de photo disponible.">
            <a:extLst>
              <a:ext uri="{FF2B5EF4-FFF2-40B4-BE49-F238E27FC236}">
                <a16:creationId xmlns:a16="http://schemas.microsoft.com/office/drawing/2014/main" id="{D67DD532-0937-F328-6B08-7C006239A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/>
          <a:stretch/>
        </p:blipFill>
        <p:spPr bwMode="auto">
          <a:xfrm rot="21221153">
            <a:off x="334595" y="5105796"/>
            <a:ext cx="1962150" cy="16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777EA242-FDAF-1512-0C1A-43D480E8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55" y="1112311"/>
            <a:ext cx="2145961" cy="1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personne, sol, sport, pose&#10;&#10;Description générée automatiquement">
            <a:extLst>
              <a:ext uri="{FF2B5EF4-FFF2-40B4-BE49-F238E27FC236}">
                <a16:creationId xmlns:a16="http://schemas.microsoft.com/office/drawing/2014/main" id="{1ED76DD3-1880-FB16-41AF-E3BA201D20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r="30205"/>
          <a:stretch/>
        </p:blipFill>
        <p:spPr>
          <a:xfrm>
            <a:off x="5958899" y="3171897"/>
            <a:ext cx="2502217" cy="18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20">
        <p:fade/>
      </p:transition>
    </mc:Choice>
    <mc:Fallback>
      <p:transition spd="med" advTm="902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F8B573-3ADF-8771-8195-E87AFA9D2D14}"/>
              </a:ext>
            </a:extLst>
          </p:cNvPr>
          <p:cNvSpPr txBox="1"/>
          <p:nvPr/>
        </p:nvSpPr>
        <p:spPr>
          <a:xfrm>
            <a:off x="3143672" y="83671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+mj-lt"/>
              </a:rPr>
              <a:t>COMMENT AIDER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05CDC7-09B3-CF03-5995-0235900A442D}"/>
              </a:ext>
            </a:extLst>
          </p:cNvPr>
          <p:cNvSpPr txBox="1"/>
          <p:nvPr/>
        </p:nvSpPr>
        <p:spPr>
          <a:xfrm>
            <a:off x="2027548" y="2420888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Contactez  Murielle Duarte au</a:t>
            </a:r>
          </a:p>
          <a:p>
            <a:pPr algn="ctr"/>
            <a:r>
              <a:rPr lang="fr-FR" sz="5400" dirty="0"/>
              <a:t> 06.83.21.48.90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F619F-405C-6203-F0A4-15C6C03B95E6}"/>
              </a:ext>
            </a:extLst>
          </p:cNvPr>
          <p:cNvSpPr/>
          <p:nvPr/>
        </p:nvSpPr>
        <p:spPr>
          <a:xfrm>
            <a:off x="4380574" y="5205392"/>
            <a:ext cx="3430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Merci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676">
        <p:fade/>
      </p:transition>
    </mc:Choice>
    <mc:Fallback>
      <p:transition spd="med" advTm="9676">
        <p:fade/>
      </p:transition>
    </mc:Fallback>
  </mc:AlternateContent>
</p:sld>
</file>

<file path=ppt/theme/theme1.xml><?xml version="1.0" encoding="utf-8"?>
<a:theme xmlns:a="http://schemas.openxmlformats.org/drawingml/2006/main" name="Basket-ball 16: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63_TF04001173.potx" id="{DAE4509D-DC3E-44C6-98EB-5B8A0872E5D2}" vid="{62E58525-1829-484C-8B8D-3749D8B7F88A}"/>
    </a:ext>
  </a:extLst>
</a:theme>
</file>

<file path=ppt/theme/theme2.xml><?xml version="1.0" encoding="utf-8"?>
<a:theme xmlns:a="http://schemas.openxmlformats.org/drawingml/2006/main" name="Thème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le basket-ball (grand écran)</Template>
  <TotalTime>236</TotalTime>
  <Words>101</Words>
  <Application>Microsoft Office PowerPoint</Application>
  <PresentationFormat>Grand écran</PresentationFormat>
  <Paragraphs>26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Franklin Gothic Medium</vt:lpstr>
      <vt:lpstr>Impact</vt:lpstr>
      <vt:lpstr>Basket-ball 16:9</vt:lpstr>
      <vt:lpstr>Le Club a besoin de Vous !</vt:lpstr>
      <vt:lpstr>Nouvelle Campagne  de Partenariat</vt:lpstr>
      <vt:lpstr>Vous êtes :</vt:lpstr>
      <vt:lpstr>Pour Continuer à disposer sur notre territoire :</vt:lpstr>
      <vt:lpstr>Pour Continuer à vivre ces moments là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Club a besoin de Vous !</dc:title>
  <dc:creator>murielle sanchez</dc:creator>
  <cp:lastModifiedBy>murielle sanchez</cp:lastModifiedBy>
  <cp:revision>5</cp:revision>
  <dcterms:created xsi:type="dcterms:W3CDTF">2023-04-26T07:37:00Z</dcterms:created>
  <dcterms:modified xsi:type="dcterms:W3CDTF">2023-04-29T12:20:46Z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